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08" r:id="rId3"/>
    <p:sldMasterId id="2147483709" r:id="rId4"/>
    <p:sldMasterId id="2147483710" r:id="rId5"/>
    <p:sldMasterId id="2147483711" r:id="rId6"/>
    <p:sldMasterId id="214748371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y="6858000" cx="12192000"/>
  <p:notesSz cx="7559675" cy="10691800"/>
  <p:embeddedFontLst>
    <p:embeddedFont>
      <p:font typeface="Abril Fatface"/>
      <p:regular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AbrilFatface-regular.fntdata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831960" y="427932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831960" y="506304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3" type="body"/>
          </p:nvPr>
        </p:nvSpPr>
        <p:spPr>
          <a:xfrm>
            <a:off x="83196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4" type="body"/>
          </p:nvPr>
        </p:nvSpPr>
        <p:spPr>
          <a:xfrm>
            <a:off x="353088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83196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261288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3" type="body"/>
          </p:nvPr>
        </p:nvSpPr>
        <p:spPr>
          <a:xfrm>
            <a:off x="439344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4" type="body"/>
          </p:nvPr>
        </p:nvSpPr>
        <p:spPr>
          <a:xfrm>
            <a:off x="83196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5" type="body"/>
          </p:nvPr>
        </p:nvSpPr>
        <p:spPr>
          <a:xfrm>
            <a:off x="261288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6" type="body"/>
          </p:nvPr>
        </p:nvSpPr>
        <p:spPr>
          <a:xfrm>
            <a:off x="439344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83196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2" type="body"/>
          </p:nvPr>
        </p:nvSpPr>
        <p:spPr>
          <a:xfrm>
            <a:off x="353088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idx="1" type="subTitle"/>
          </p:nvPr>
        </p:nvSpPr>
        <p:spPr>
          <a:xfrm>
            <a:off x="831960" y="1490400"/>
            <a:ext cx="52668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353088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3" type="body"/>
          </p:nvPr>
        </p:nvSpPr>
        <p:spPr>
          <a:xfrm>
            <a:off x="83196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83196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3" type="body"/>
          </p:nvPr>
        </p:nvSpPr>
        <p:spPr>
          <a:xfrm>
            <a:off x="353088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3" type="body"/>
          </p:nvPr>
        </p:nvSpPr>
        <p:spPr>
          <a:xfrm>
            <a:off x="831960" y="506304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" type="body"/>
          </p:nvPr>
        </p:nvSpPr>
        <p:spPr>
          <a:xfrm>
            <a:off x="831960" y="427932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2" type="body"/>
          </p:nvPr>
        </p:nvSpPr>
        <p:spPr>
          <a:xfrm>
            <a:off x="831960" y="506304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3" type="body"/>
          </p:nvPr>
        </p:nvSpPr>
        <p:spPr>
          <a:xfrm>
            <a:off x="83196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4" type="body"/>
          </p:nvPr>
        </p:nvSpPr>
        <p:spPr>
          <a:xfrm>
            <a:off x="353088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83196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2" type="body"/>
          </p:nvPr>
        </p:nvSpPr>
        <p:spPr>
          <a:xfrm>
            <a:off x="261288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3" type="body"/>
          </p:nvPr>
        </p:nvSpPr>
        <p:spPr>
          <a:xfrm>
            <a:off x="439344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4" type="body"/>
          </p:nvPr>
        </p:nvSpPr>
        <p:spPr>
          <a:xfrm>
            <a:off x="83196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5" type="body"/>
          </p:nvPr>
        </p:nvSpPr>
        <p:spPr>
          <a:xfrm>
            <a:off x="261288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6" type="body"/>
          </p:nvPr>
        </p:nvSpPr>
        <p:spPr>
          <a:xfrm>
            <a:off x="439344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" type="subTitle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" type="body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1" type="body"/>
          </p:nvPr>
        </p:nvSpPr>
        <p:spPr>
          <a:xfrm>
            <a:off x="83196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2" type="body"/>
          </p:nvPr>
        </p:nvSpPr>
        <p:spPr>
          <a:xfrm>
            <a:off x="353088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/>
          <p:nvPr>
            <p:ph idx="1" type="subTitle"/>
          </p:nvPr>
        </p:nvSpPr>
        <p:spPr>
          <a:xfrm>
            <a:off x="831960" y="1490400"/>
            <a:ext cx="52668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4"/>
          <p:cNvSpPr txBox="1"/>
          <p:nvPr>
            <p:ph idx="2" type="body"/>
          </p:nvPr>
        </p:nvSpPr>
        <p:spPr>
          <a:xfrm>
            <a:off x="353088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4"/>
          <p:cNvSpPr txBox="1"/>
          <p:nvPr>
            <p:ph idx="3" type="body"/>
          </p:nvPr>
        </p:nvSpPr>
        <p:spPr>
          <a:xfrm>
            <a:off x="83196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" type="body"/>
          </p:nvPr>
        </p:nvSpPr>
        <p:spPr>
          <a:xfrm>
            <a:off x="83196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5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5"/>
          <p:cNvSpPr txBox="1"/>
          <p:nvPr>
            <p:ph idx="3" type="body"/>
          </p:nvPr>
        </p:nvSpPr>
        <p:spPr>
          <a:xfrm>
            <a:off x="353088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6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6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6"/>
          <p:cNvSpPr txBox="1"/>
          <p:nvPr>
            <p:ph idx="3" type="body"/>
          </p:nvPr>
        </p:nvSpPr>
        <p:spPr>
          <a:xfrm>
            <a:off x="831960" y="506304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7"/>
          <p:cNvSpPr txBox="1"/>
          <p:nvPr>
            <p:ph idx="1" type="body"/>
          </p:nvPr>
        </p:nvSpPr>
        <p:spPr>
          <a:xfrm>
            <a:off x="831960" y="427932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7"/>
          <p:cNvSpPr txBox="1"/>
          <p:nvPr>
            <p:ph idx="2" type="body"/>
          </p:nvPr>
        </p:nvSpPr>
        <p:spPr>
          <a:xfrm>
            <a:off x="831960" y="506304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8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8"/>
          <p:cNvSpPr txBox="1"/>
          <p:nvPr>
            <p:ph idx="3" type="body"/>
          </p:nvPr>
        </p:nvSpPr>
        <p:spPr>
          <a:xfrm>
            <a:off x="83196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8"/>
          <p:cNvSpPr txBox="1"/>
          <p:nvPr>
            <p:ph idx="4" type="body"/>
          </p:nvPr>
        </p:nvSpPr>
        <p:spPr>
          <a:xfrm>
            <a:off x="353088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1" type="body"/>
          </p:nvPr>
        </p:nvSpPr>
        <p:spPr>
          <a:xfrm>
            <a:off x="83196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2" type="body"/>
          </p:nvPr>
        </p:nvSpPr>
        <p:spPr>
          <a:xfrm>
            <a:off x="261288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3" type="body"/>
          </p:nvPr>
        </p:nvSpPr>
        <p:spPr>
          <a:xfrm>
            <a:off x="439344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9"/>
          <p:cNvSpPr txBox="1"/>
          <p:nvPr>
            <p:ph idx="4" type="body"/>
          </p:nvPr>
        </p:nvSpPr>
        <p:spPr>
          <a:xfrm>
            <a:off x="83196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9"/>
          <p:cNvSpPr txBox="1"/>
          <p:nvPr>
            <p:ph idx="5" type="body"/>
          </p:nvPr>
        </p:nvSpPr>
        <p:spPr>
          <a:xfrm>
            <a:off x="261288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9"/>
          <p:cNvSpPr txBox="1"/>
          <p:nvPr>
            <p:ph idx="6" type="body"/>
          </p:nvPr>
        </p:nvSpPr>
        <p:spPr>
          <a:xfrm>
            <a:off x="439344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2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2"/>
          <p:cNvSpPr txBox="1"/>
          <p:nvPr>
            <p:ph idx="1" type="subTitle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3"/>
          <p:cNvSpPr txBox="1"/>
          <p:nvPr>
            <p:ph idx="1" type="body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83196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353088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4"/>
          <p:cNvSpPr txBox="1"/>
          <p:nvPr>
            <p:ph idx="1" type="body"/>
          </p:nvPr>
        </p:nvSpPr>
        <p:spPr>
          <a:xfrm>
            <a:off x="83196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4"/>
          <p:cNvSpPr txBox="1"/>
          <p:nvPr>
            <p:ph idx="2" type="body"/>
          </p:nvPr>
        </p:nvSpPr>
        <p:spPr>
          <a:xfrm>
            <a:off x="353088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5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6"/>
          <p:cNvSpPr txBox="1"/>
          <p:nvPr>
            <p:ph idx="1" type="subTitle"/>
          </p:nvPr>
        </p:nvSpPr>
        <p:spPr>
          <a:xfrm>
            <a:off x="831960" y="1490400"/>
            <a:ext cx="52668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7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7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7"/>
          <p:cNvSpPr txBox="1"/>
          <p:nvPr>
            <p:ph idx="2" type="body"/>
          </p:nvPr>
        </p:nvSpPr>
        <p:spPr>
          <a:xfrm>
            <a:off x="353088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7"/>
          <p:cNvSpPr txBox="1"/>
          <p:nvPr>
            <p:ph idx="3" type="body"/>
          </p:nvPr>
        </p:nvSpPr>
        <p:spPr>
          <a:xfrm>
            <a:off x="83196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8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8"/>
          <p:cNvSpPr txBox="1"/>
          <p:nvPr>
            <p:ph idx="1" type="body"/>
          </p:nvPr>
        </p:nvSpPr>
        <p:spPr>
          <a:xfrm>
            <a:off x="83196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8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8"/>
          <p:cNvSpPr txBox="1"/>
          <p:nvPr>
            <p:ph idx="3" type="body"/>
          </p:nvPr>
        </p:nvSpPr>
        <p:spPr>
          <a:xfrm>
            <a:off x="353088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9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9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9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9"/>
          <p:cNvSpPr txBox="1"/>
          <p:nvPr>
            <p:ph idx="3" type="body"/>
          </p:nvPr>
        </p:nvSpPr>
        <p:spPr>
          <a:xfrm>
            <a:off x="831960" y="506304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831960" y="427932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0"/>
          <p:cNvSpPr txBox="1"/>
          <p:nvPr>
            <p:ph idx="2" type="body"/>
          </p:nvPr>
        </p:nvSpPr>
        <p:spPr>
          <a:xfrm>
            <a:off x="831960" y="506304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1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1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1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1"/>
          <p:cNvSpPr txBox="1"/>
          <p:nvPr>
            <p:ph idx="3" type="body"/>
          </p:nvPr>
        </p:nvSpPr>
        <p:spPr>
          <a:xfrm>
            <a:off x="83196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1"/>
          <p:cNvSpPr txBox="1"/>
          <p:nvPr>
            <p:ph idx="4" type="body"/>
          </p:nvPr>
        </p:nvSpPr>
        <p:spPr>
          <a:xfrm>
            <a:off x="353088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2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2"/>
          <p:cNvSpPr txBox="1"/>
          <p:nvPr>
            <p:ph idx="1" type="body"/>
          </p:nvPr>
        </p:nvSpPr>
        <p:spPr>
          <a:xfrm>
            <a:off x="83196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52"/>
          <p:cNvSpPr txBox="1"/>
          <p:nvPr>
            <p:ph idx="2" type="body"/>
          </p:nvPr>
        </p:nvSpPr>
        <p:spPr>
          <a:xfrm>
            <a:off x="261288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2"/>
          <p:cNvSpPr txBox="1"/>
          <p:nvPr>
            <p:ph idx="3" type="body"/>
          </p:nvPr>
        </p:nvSpPr>
        <p:spPr>
          <a:xfrm>
            <a:off x="439344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2"/>
          <p:cNvSpPr txBox="1"/>
          <p:nvPr>
            <p:ph idx="4" type="body"/>
          </p:nvPr>
        </p:nvSpPr>
        <p:spPr>
          <a:xfrm>
            <a:off x="83196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52"/>
          <p:cNvSpPr txBox="1"/>
          <p:nvPr>
            <p:ph idx="5" type="body"/>
          </p:nvPr>
        </p:nvSpPr>
        <p:spPr>
          <a:xfrm>
            <a:off x="261288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2"/>
          <p:cNvSpPr txBox="1"/>
          <p:nvPr>
            <p:ph idx="6" type="body"/>
          </p:nvPr>
        </p:nvSpPr>
        <p:spPr>
          <a:xfrm>
            <a:off x="439344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5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55"/>
          <p:cNvSpPr txBox="1"/>
          <p:nvPr>
            <p:ph idx="1" type="subTitle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6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6"/>
          <p:cNvSpPr txBox="1"/>
          <p:nvPr>
            <p:ph idx="1" type="body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7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57"/>
          <p:cNvSpPr txBox="1"/>
          <p:nvPr>
            <p:ph idx="1" type="body"/>
          </p:nvPr>
        </p:nvSpPr>
        <p:spPr>
          <a:xfrm>
            <a:off x="83196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57"/>
          <p:cNvSpPr txBox="1"/>
          <p:nvPr>
            <p:ph idx="2" type="body"/>
          </p:nvPr>
        </p:nvSpPr>
        <p:spPr>
          <a:xfrm>
            <a:off x="353088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8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9"/>
          <p:cNvSpPr txBox="1"/>
          <p:nvPr>
            <p:ph idx="1" type="subTitle"/>
          </p:nvPr>
        </p:nvSpPr>
        <p:spPr>
          <a:xfrm>
            <a:off x="831960" y="1490400"/>
            <a:ext cx="52668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0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60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60"/>
          <p:cNvSpPr txBox="1"/>
          <p:nvPr>
            <p:ph idx="2" type="body"/>
          </p:nvPr>
        </p:nvSpPr>
        <p:spPr>
          <a:xfrm>
            <a:off x="353088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60"/>
          <p:cNvSpPr txBox="1"/>
          <p:nvPr>
            <p:ph idx="3" type="body"/>
          </p:nvPr>
        </p:nvSpPr>
        <p:spPr>
          <a:xfrm>
            <a:off x="83196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1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61"/>
          <p:cNvSpPr txBox="1"/>
          <p:nvPr>
            <p:ph idx="1" type="body"/>
          </p:nvPr>
        </p:nvSpPr>
        <p:spPr>
          <a:xfrm>
            <a:off x="83196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61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61"/>
          <p:cNvSpPr txBox="1"/>
          <p:nvPr>
            <p:ph idx="3" type="body"/>
          </p:nvPr>
        </p:nvSpPr>
        <p:spPr>
          <a:xfrm>
            <a:off x="353088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2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62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62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62"/>
          <p:cNvSpPr txBox="1"/>
          <p:nvPr>
            <p:ph idx="3" type="body"/>
          </p:nvPr>
        </p:nvSpPr>
        <p:spPr>
          <a:xfrm>
            <a:off x="831960" y="506304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3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63"/>
          <p:cNvSpPr txBox="1"/>
          <p:nvPr>
            <p:ph idx="1" type="body"/>
          </p:nvPr>
        </p:nvSpPr>
        <p:spPr>
          <a:xfrm>
            <a:off x="831960" y="427932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63"/>
          <p:cNvSpPr txBox="1"/>
          <p:nvPr>
            <p:ph idx="2" type="body"/>
          </p:nvPr>
        </p:nvSpPr>
        <p:spPr>
          <a:xfrm>
            <a:off x="831960" y="506304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4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64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64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64"/>
          <p:cNvSpPr txBox="1"/>
          <p:nvPr>
            <p:ph idx="3" type="body"/>
          </p:nvPr>
        </p:nvSpPr>
        <p:spPr>
          <a:xfrm>
            <a:off x="83196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4"/>
          <p:cNvSpPr txBox="1"/>
          <p:nvPr>
            <p:ph idx="4" type="body"/>
          </p:nvPr>
        </p:nvSpPr>
        <p:spPr>
          <a:xfrm>
            <a:off x="353088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831960" y="1490400"/>
            <a:ext cx="52668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5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65"/>
          <p:cNvSpPr txBox="1"/>
          <p:nvPr>
            <p:ph idx="1" type="body"/>
          </p:nvPr>
        </p:nvSpPr>
        <p:spPr>
          <a:xfrm>
            <a:off x="83196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65"/>
          <p:cNvSpPr txBox="1"/>
          <p:nvPr>
            <p:ph idx="2" type="body"/>
          </p:nvPr>
        </p:nvSpPr>
        <p:spPr>
          <a:xfrm>
            <a:off x="261288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65"/>
          <p:cNvSpPr txBox="1"/>
          <p:nvPr>
            <p:ph idx="3" type="body"/>
          </p:nvPr>
        </p:nvSpPr>
        <p:spPr>
          <a:xfrm>
            <a:off x="439344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65"/>
          <p:cNvSpPr txBox="1"/>
          <p:nvPr>
            <p:ph idx="4" type="body"/>
          </p:nvPr>
        </p:nvSpPr>
        <p:spPr>
          <a:xfrm>
            <a:off x="83196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65"/>
          <p:cNvSpPr txBox="1"/>
          <p:nvPr>
            <p:ph idx="5" type="body"/>
          </p:nvPr>
        </p:nvSpPr>
        <p:spPr>
          <a:xfrm>
            <a:off x="261288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65"/>
          <p:cNvSpPr txBox="1"/>
          <p:nvPr>
            <p:ph idx="6" type="body"/>
          </p:nvPr>
        </p:nvSpPr>
        <p:spPr>
          <a:xfrm>
            <a:off x="439344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2" type="body"/>
          </p:nvPr>
        </p:nvSpPr>
        <p:spPr>
          <a:xfrm>
            <a:off x="353088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3" type="body"/>
          </p:nvPr>
        </p:nvSpPr>
        <p:spPr>
          <a:xfrm>
            <a:off x="83196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83196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3" type="body"/>
          </p:nvPr>
        </p:nvSpPr>
        <p:spPr>
          <a:xfrm>
            <a:off x="353088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3" type="body"/>
          </p:nvPr>
        </p:nvSpPr>
        <p:spPr>
          <a:xfrm>
            <a:off x="831960" y="506304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 flipH="1">
            <a:off x="9592200" y="5630040"/>
            <a:ext cx="6992280" cy="5102640"/>
          </a:xfrm>
          <a:custGeom>
            <a:rect b="b" l="l" r="r" t="t"/>
            <a:pathLst>
              <a:path extrusionOk="0" h="5169918" w="697039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508760" y="1591200"/>
            <a:ext cx="5706000" cy="326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/>
          <p:nvPr/>
        </p:nvSpPr>
        <p:spPr>
          <a:xfrm flipH="1">
            <a:off x="-720" y="315000"/>
            <a:ext cx="3021480" cy="1435320"/>
          </a:xfrm>
          <a:custGeom>
            <a:rect b="b" l="l" r="r" t="t"/>
            <a:pathLst>
              <a:path extrusionOk="0" h="1436419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7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7" name="Google Shape;117;p27"/>
          <p:cNvSpPr txBox="1"/>
          <p:nvPr>
            <p:ph idx="2" type="title"/>
          </p:nvPr>
        </p:nvSpPr>
        <p:spPr>
          <a:xfrm>
            <a:off x="83808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Google Shape;118;p27"/>
          <p:cNvSpPr txBox="1"/>
          <p:nvPr>
            <p:ph idx="3" type="title"/>
          </p:nvPr>
        </p:nvSpPr>
        <p:spPr>
          <a:xfrm>
            <a:off x="641916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7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0" name="Google Shape;120;p27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/>
          <p:nvPr/>
        </p:nvSpPr>
        <p:spPr>
          <a:xfrm>
            <a:off x="7209720" y="0"/>
            <a:ext cx="4143960" cy="5747760"/>
          </a:xfrm>
          <a:custGeom>
            <a:rect b="b" l="l" r="r" t="t"/>
            <a:pathLst>
              <a:path extrusionOk="0" h="6049578" w="385033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0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4" name="Google Shape;174;p40"/>
          <p:cNvSpPr txBox="1"/>
          <p:nvPr>
            <p:ph idx="1" type="body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5" name="Google Shape;175;p40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6" name="Google Shape;176;p40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7" name="Google Shape;177;p40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3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8" name="Google Shape;228;p53"/>
          <p:cNvSpPr txBox="1"/>
          <p:nvPr>
            <p:ph idx="1" type="body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9" name="Google Shape;229;p53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0" name="Google Shape;230;p53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1" name="Google Shape;231;p53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6"/>
          <p:cNvSpPr/>
          <p:nvPr/>
        </p:nvSpPr>
        <p:spPr>
          <a:xfrm>
            <a:off x="0" y="0"/>
            <a:ext cx="1218888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285" name="Google Shape;285;p66"/>
          <p:cNvPicPr preferRelativeResize="0"/>
          <p:nvPr/>
        </p:nvPicPr>
        <p:blipFill rotWithShape="1">
          <a:blip r:embed="rId3">
            <a:alphaModFix/>
          </a:blip>
          <a:srcRect b="0" l="0" r="0" t="14450"/>
          <a:stretch/>
        </p:blipFill>
        <p:spPr>
          <a:xfrm>
            <a:off x="50400" y="-111960"/>
            <a:ext cx="121921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6"/>
          <p:cNvSpPr/>
          <p:nvPr/>
        </p:nvSpPr>
        <p:spPr>
          <a:xfrm>
            <a:off x="4428000" y="2813400"/>
            <a:ext cx="7450560" cy="3406320"/>
          </a:xfrm>
          <a:custGeom>
            <a:rect b="b" l="l" r="r" t="t"/>
            <a:pathLst>
              <a:path extrusionOk="0" h="3413434" w="7532899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rgbClr val="000000">
              <a:alpha val="29803"/>
            </a:srgbClr>
          </a:solidFill>
          <a:ln>
            <a:noFill/>
          </a:ln>
          <a:effectLst>
            <a:outerShdw dir="2700000" dist="50911">
              <a:srgbClr val="000000">
                <a:alpha val="2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66"/>
          <p:cNvSpPr/>
          <p:nvPr/>
        </p:nvSpPr>
        <p:spPr>
          <a:xfrm>
            <a:off x="4428000" y="2813400"/>
            <a:ext cx="7450560" cy="3406320"/>
          </a:xfrm>
          <a:custGeom>
            <a:rect b="b" l="l" r="r" t="t"/>
            <a:pathLst>
              <a:path extrusionOk="0" h="3413434" w="7532899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rgbClr val="D39366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66"/>
          <p:cNvSpPr txBox="1"/>
          <p:nvPr/>
        </p:nvSpPr>
        <p:spPr>
          <a:xfrm>
            <a:off x="6438960" y="3547440"/>
            <a:ext cx="4452120" cy="1341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My favourite  food.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66"/>
          <p:cNvSpPr txBox="1"/>
          <p:nvPr/>
        </p:nvSpPr>
        <p:spPr>
          <a:xfrm>
            <a:off x="6564960" y="4945680"/>
            <a:ext cx="3957120" cy="64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5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Banan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75"/>
          <p:cNvSpPr txBox="1"/>
          <p:nvPr/>
        </p:nvSpPr>
        <p:spPr>
          <a:xfrm>
            <a:off x="83808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banana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nna banna banna - Posts | Facebook" id="369" name="Google Shape;36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5800" y="1540080"/>
            <a:ext cx="4478760" cy="4493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6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Kiwi 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76"/>
          <p:cNvSpPr txBox="1"/>
          <p:nvPr/>
        </p:nvSpPr>
        <p:spPr>
          <a:xfrm>
            <a:off x="83808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kiwi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owoce, siedzi, kiwi, wycięte&#10;&#10;Opis wygenerowany automatycznie" id="376" name="Google Shape;37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7960" y="1624680"/>
            <a:ext cx="6169320" cy="4112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7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Ogórek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77"/>
          <p:cNvSpPr txBox="1"/>
          <p:nvPr/>
        </p:nvSpPr>
        <p:spPr>
          <a:xfrm>
            <a:off x="83808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Cucumber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owoce, żywność, wewnątrz, zielony&#10;&#10;Opis wygenerowany automatycznie" id="383" name="Google Shape;38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0280" y="1798560"/>
            <a:ext cx="5786640" cy="3999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78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Papryka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78"/>
          <p:cNvSpPr txBox="1"/>
          <p:nvPr/>
        </p:nvSpPr>
        <p:spPr>
          <a:xfrm>
            <a:off x="83808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pepper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papryka, wewnątrz, papryka w proszku, stół&#10;&#10;Opis wygenerowany automatycznie" id="390" name="Google Shape;39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3160" y="1722600"/>
            <a:ext cx="5963760" cy="404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9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Truskawki 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79"/>
          <p:cNvSpPr txBox="1"/>
          <p:nvPr/>
        </p:nvSpPr>
        <p:spPr>
          <a:xfrm>
            <a:off x="689040" y="20674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Strawberry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wewnątrz, stół, owoce, tort&#10;&#10;Opis wygenerowany automatycznie" id="397" name="Google Shape;39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880" y="2001600"/>
            <a:ext cx="5261040" cy="393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0"/>
          <p:cNvSpPr txBox="1"/>
          <p:nvPr/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8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Thank you for watching my presentation </a:t>
            </a:r>
            <a:endParaRPr b="0" i="1" sz="4800" u="none" cap="none" strike="noStrike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latin typeface="Abril Fatface"/>
                <a:ea typeface="Abril Fatface"/>
                <a:cs typeface="Abril Fatface"/>
                <a:sym typeface="Abril Fatface"/>
              </a:rPr>
              <a:t>       Julia</a:t>
            </a:r>
            <a:endParaRPr i="1" sz="48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403" name="Google Shape;403;p80"/>
          <p:cNvSpPr txBox="1"/>
          <p:nvPr/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żywność, sałatka&#10;&#10;Opis wygenerowany automatycznie" id="404" name="Google Shape;40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3560" y="0"/>
            <a:ext cx="5875200" cy="58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7"/>
          <p:cNvSpPr/>
          <p:nvPr/>
        </p:nvSpPr>
        <p:spPr>
          <a:xfrm flipH="1">
            <a:off x="9592200" y="5630040"/>
            <a:ext cx="6992280" cy="5102640"/>
          </a:xfrm>
          <a:custGeom>
            <a:rect b="b" l="l" r="r" t="t"/>
            <a:pathLst>
              <a:path extrusionOk="0" h="5169918" w="697039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67"/>
          <p:cNvSpPr/>
          <p:nvPr/>
        </p:nvSpPr>
        <p:spPr>
          <a:xfrm>
            <a:off x="0" y="0"/>
            <a:ext cx="1218888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6" name="Google Shape;296;p67"/>
          <p:cNvSpPr/>
          <p:nvPr/>
        </p:nvSpPr>
        <p:spPr>
          <a:xfrm>
            <a:off x="1523880" y="4370400"/>
            <a:ext cx="9144000" cy="11930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39366"/>
          </a:solidFill>
          <a:ln cap="flat" cmpd="sng" w="12600">
            <a:solidFill>
              <a:srgbClr val="9B6B4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8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Healthy food in my life!!!!</a:t>
            </a:r>
            <a:endParaRPr b="0" i="0" sz="4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żywność, owoce, talerz, stół&#10;&#10;Opis wygenerowany automatycznie" id="297" name="Google Shape;297;p67"/>
          <p:cNvPicPr preferRelativeResize="0"/>
          <p:nvPr/>
        </p:nvPicPr>
        <p:blipFill rotWithShape="1">
          <a:blip r:embed="rId3">
            <a:alphaModFix/>
          </a:blip>
          <a:srcRect b="8805" l="0" r="0" t="12480"/>
          <a:stretch/>
        </p:blipFill>
        <p:spPr>
          <a:xfrm>
            <a:off x="1690200" y="386280"/>
            <a:ext cx="8903520" cy="376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8"/>
          <p:cNvSpPr/>
          <p:nvPr/>
        </p:nvSpPr>
        <p:spPr>
          <a:xfrm flipH="1">
            <a:off x="-720" y="315000"/>
            <a:ext cx="3021480" cy="1435320"/>
          </a:xfrm>
          <a:custGeom>
            <a:rect b="b" l="l" r="r" t="t"/>
            <a:pathLst>
              <a:path extrusionOk="0" h="1436419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68"/>
          <p:cNvSpPr/>
          <p:nvPr/>
        </p:nvSpPr>
        <p:spPr>
          <a:xfrm>
            <a:off x="0" y="0"/>
            <a:ext cx="1218888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4" name="Google Shape;304;p68"/>
          <p:cNvSpPr txBox="1"/>
          <p:nvPr/>
        </p:nvSpPr>
        <p:spPr>
          <a:xfrm>
            <a:off x="838080" y="365040"/>
            <a:ext cx="3816000" cy="18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Pomidor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68"/>
          <p:cNvSpPr txBox="1"/>
          <p:nvPr/>
        </p:nvSpPr>
        <p:spPr>
          <a:xfrm>
            <a:off x="838080" y="2333160"/>
            <a:ext cx="3816000" cy="3843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Tomato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pomidor, stół, owoce, żywność&#10;&#10;Opis wygenerowany automatycznie" id="306" name="Google Shape;306;p68"/>
          <p:cNvPicPr preferRelativeResize="0"/>
          <p:nvPr/>
        </p:nvPicPr>
        <p:blipFill rotWithShape="1">
          <a:blip r:embed="rId3">
            <a:alphaModFix/>
          </a:blip>
          <a:srcRect b="3" l="13035" r="13964" t="0"/>
          <a:stretch/>
        </p:blipFill>
        <p:spPr>
          <a:xfrm>
            <a:off x="4726800" y="0"/>
            <a:ext cx="747252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9"/>
          <p:cNvSpPr/>
          <p:nvPr/>
        </p:nvSpPr>
        <p:spPr>
          <a:xfrm flipH="1">
            <a:off x="-720" y="315000"/>
            <a:ext cx="3021480" cy="1435320"/>
          </a:xfrm>
          <a:custGeom>
            <a:rect b="b" l="l" r="r" t="t"/>
            <a:pathLst>
              <a:path extrusionOk="0" h="1436419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69"/>
          <p:cNvSpPr/>
          <p:nvPr/>
        </p:nvSpPr>
        <p:spPr>
          <a:xfrm>
            <a:off x="0" y="0"/>
            <a:ext cx="1218888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3" name="Google Shape;313;p69"/>
          <p:cNvSpPr/>
          <p:nvPr/>
        </p:nvSpPr>
        <p:spPr>
          <a:xfrm>
            <a:off x="1767960" y="0"/>
            <a:ext cx="10423800" cy="5920200"/>
          </a:xfrm>
          <a:custGeom>
            <a:rect b="b" l="l" r="r" t="t"/>
            <a:pathLst>
              <a:path extrusionOk="0" h="5491534" w="1042390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69"/>
          <p:cNvSpPr txBox="1"/>
          <p:nvPr/>
        </p:nvSpPr>
        <p:spPr>
          <a:xfrm>
            <a:off x="5526000" y="365040"/>
            <a:ext cx="5827680" cy="1433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Ziemniak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wewnątrz, stół, siedzi, owoce&#10;&#10;Opis wygenerowany automatycznie" id="315" name="Google Shape;31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320" y="2891520"/>
            <a:ext cx="4309560" cy="323208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69"/>
          <p:cNvSpPr txBox="1"/>
          <p:nvPr/>
        </p:nvSpPr>
        <p:spPr>
          <a:xfrm>
            <a:off x="5526000" y="2055960"/>
            <a:ext cx="5827680" cy="41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43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Potato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0"/>
          <p:cNvSpPr/>
          <p:nvPr/>
        </p:nvSpPr>
        <p:spPr>
          <a:xfrm flipH="1">
            <a:off x="-720" y="315000"/>
            <a:ext cx="3021480" cy="1435320"/>
          </a:xfrm>
          <a:custGeom>
            <a:rect b="b" l="l" r="r" t="t"/>
            <a:pathLst>
              <a:path extrusionOk="0" h="1436419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70"/>
          <p:cNvSpPr/>
          <p:nvPr/>
        </p:nvSpPr>
        <p:spPr>
          <a:xfrm>
            <a:off x="0" y="0"/>
            <a:ext cx="1218888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3" name="Google Shape;323;p70"/>
          <p:cNvSpPr/>
          <p:nvPr/>
        </p:nvSpPr>
        <p:spPr>
          <a:xfrm>
            <a:off x="1767960" y="0"/>
            <a:ext cx="10423800" cy="5920200"/>
          </a:xfrm>
          <a:custGeom>
            <a:rect b="b" l="l" r="r" t="t"/>
            <a:pathLst>
              <a:path extrusionOk="0" h="5491534" w="1042390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70"/>
          <p:cNvSpPr txBox="1"/>
          <p:nvPr/>
        </p:nvSpPr>
        <p:spPr>
          <a:xfrm>
            <a:off x="5526000" y="365040"/>
            <a:ext cx="5827680" cy="1433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Marchewka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stół, siedzi, pomarańczowy, żywność&#10;&#10;Opis wygenerowany automatycznie" id="325" name="Google Shape;32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880" y="2782800"/>
            <a:ext cx="3449160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70"/>
          <p:cNvSpPr txBox="1"/>
          <p:nvPr/>
        </p:nvSpPr>
        <p:spPr>
          <a:xfrm>
            <a:off x="5526000" y="2055960"/>
            <a:ext cx="5827680" cy="41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A89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Carrot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1"/>
          <p:cNvSpPr/>
          <p:nvPr/>
        </p:nvSpPr>
        <p:spPr>
          <a:xfrm flipH="1">
            <a:off x="-720" y="315000"/>
            <a:ext cx="3021480" cy="1435320"/>
          </a:xfrm>
          <a:custGeom>
            <a:rect b="b" l="l" r="r" t="t"/>
            <a:pathLst>
              <a:path extrusionOk="0" h="1436419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71"/>
          <p:cNvSpPr/>
          <p:nvPr/>
        </p:nvSpPr>
        <p:spPr>
          <a:xfrm>
            <a:off x="0" y="0"/>
            <a:ext cx="1218888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3" name="Google Shape;333;p71"/>
          <p:cNvSpPr/>
          <p:nvPr/>
        </p:nvSpPr>
        <p:spPr>
          <a:xfrm>
            <a:off x="1767960" y="0"/>
            <a:ext cx="10423800" cy="5920200"/>
          </a:xfrm>
          <a:custGeom>
            <a:rect b="b" l="l" r="r" t="t"/>
            <a:pathLst>
              <a:path extrusionOk="0" h="5491534" w="1042390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71"/>
          <p:cNvSpPr txBox="1"/>
          <p:nvPr/>
        </p:nvSpPr>
        <p:spPr>
          <a:xfrm>
            <a:off x="5526000" y="365040"/>
            <a:ext cx="5827680" cy="1433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Jabłko 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jabłko, siedzi, owoce, stół&#10;&#10;Opis wygenerowany automatycznie" id="335" name="Google Shape;33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840" y="2782800"/>
            <a:ext cx="3800520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71"/>
          <p:cNvSpPr txBox="1"/>
          <p:nvPr/>
        </p:nvSpPr>
        <p:spPr>
          <a:xfrm>
            <a:off x="5526000" y="2055960"/>
            <a:ext cx="5827680" cy="41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A47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Apple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2"/>
          <p:cNvSpPr/>
          <p:nvPr/>
        </p:nvSpPr>
        <p:spPr>
          <a:xfrm flipH="1">
            <a:off x="-720" y="315000"/>
            <a:ext cx="3021480" cy="1435320"/>
          </a:xfrm>
          <a:custGeom>
            <a:rect b="b" l="l" r="r" t="t"/>
            <a:pathLst>
              <a:path extrusionOk="0" h="1436419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72"/>
          <p:cNvSpPr/>
          <p:nvPr/>
        </p:nvSpPr>
        <p:spPr>
          <a:xfrm>
            <a:off x="0" y="0"/>
            <a:ext cx="1218888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3" name="Google Shape;343;p72"/>
          <p:cNvSpPr/>
          <p:nvPr/>
        </p:nvSpPr>
        <p:spPr>
          <a:xfrm>
            <a:off x="1767960" y="0"/>
            <a:ext cx="10423800" cy="5920200"/>
          </a:xfrm>
          <a:custGeom>
            <a:rect b="b" l="l" r="r" t="t"/>
            <a:pathLst>
              <a:path extrusionOk="0" h="5491534" w="1042390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72"/>
          <p:cNvSpPr txBox="1"/>
          <p:nvPr/>
        </p:nvSpPr>
        <p:spPr>
          <a:xfrm>
            <a:off x="5526000" y="365040"/>
            <a:ext cx="5827680" cy="1433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Cytryna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pomarańcze, krojone, żywność, owoce&#10;&#10;Opis wygenerowany automatycznie" id="345" name="Google Shape;34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320" y="2801520"/>
            <a:ext cx="4309560" cy="341208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72"/>
          <p:cNvSpPr txBox="1"/>
          <p:nvPr/>
        </p:nvSpPr>
        <p:spPr>
          <a:xfrm>
            <a:off x="5526000" y="2055960"/>
            <a:ext cx="5827680" cy="41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343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Lemon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3"/>
          <p:cNvSpPr/>
          <p:nvPr/>
        </p:nvSpPr>
        <p:spPr>
          <a:xfrm flipH="1">
            <a:off x="-720" y="315000"/>
            <a:ext cx="3021480" cy="1435320"/>
          </a:xfrm>
          <a:custGeom>
            <a:rect b="b" l="l" r="r" t="t"/>
            <a:pathLst>
              <a:path extrusionOk="0" h="1436419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73"/>
          <p:cNvSpPr/>
          <p:nvPr/>
        </p:nvSpPr>
        <p:spPr>
          <a:xfrm>
            <a:off x="0" y="0"/>
            <a:ext cx="1218888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3" name="Google Shape;353;p73"/>
          <p:cNvSpPr txBox="1"/>
          <p:nvPr/>
        </p:nvSpPr>
        <p:spPr>
          <a:xfrm>
            <a:off x="838080" y="365040"/>
            <a:ext cx="3816000" cy="18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Woda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73"/>
          <p:cNvSpPr txBox="1"/>
          <p:nvPr/>
        </p:nvSpPr>
        <p:spPr>
          <a:xfrm>
            <a:off x="838080" y="2333160"/>
            <a:ext cx="3816000" cy="3843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8727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Water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woda, osoba, stół, szkło&#10;&#10;Opis wygenerowany automatycznie" id="355" name="Google Shape;355;p73"/>
          <p:cNvPicPr preferRelativeResize="0"/>
          <p:nvPr/>
        </p:nvPicPr>
        <p:blipFill rotWithShape="1">
          <a:blip r:embed="rId3">
            <a:alphaModFix/>
          </a:blip>
          <a:srcRect b="0" l="10132" r="17680" t="0"/>
          <a:stretch/>
        </p:blipFill>
        <p:spPr>
          <a:xfrm>
            <a:off x="4726800" y="0"/>
            <a:ext cx="747252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4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Gruszka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74"/>
          <p:cNvSpPr txBox="1"/>
          <p:nvPr/>
        </p:nvSpPr>
        <p:spPr>
          <a:xfrm>
            <a:off x="83808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pear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owoce, gruszka, wewnątrz, zielony&#10;&#10;Opis wygenerowany automatycznie" id="362" name="Google Shape;36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8920" y="1834560"/>
            <a:ext cx="5483160" cy="437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